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erriweather" charset="1" panose="00000500000000000000"/>
      <p:regular r:id="rId10"/>
    </p:embeddedFont>
    <p:embeddedFont>
      <p:font typeface="Times New Roman Bold" charset="1" panose="02020803070505020304"/>
      <p:regular r:id="rId11"/>
    </p:embeddedFont>
    <p:embeddedFont>
      <p:font typeface="Contrail One" charset="1" panose="02000000000000000000"/>
      <p:regular r:id="rId12"/>
    </p:embeddedFont>
    <p:embeddedFont>
      <p:font typeface="Times New Roman" charset="1" panose="020206030504050203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965" y="549864"/>
            <a:ext cx="18093035" cy="758825"/>
            <a:chOff x="0" y="0"/>
            <a:chExt cx="24124046" cy="101176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0"/>
              <a:ext cx="1229259" cy="110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trike="noStrike" u="none">
                  <a:solidFill>
                    <a:srgbClr val="AE9A6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IX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229259" y="-95250"/>
              <a:ext cx="11038958" cy="1107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ACA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Mostra de Saúde coletiva e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2385830" y="-95250"/>
              <a:ext cx="1228946" cy="110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AE9A6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III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3614776" y="-95250"/>
              <a:ext cx="10509270" cy="1107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ACA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Congresso Internacional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914449" y="1213439"/>
            <a:ext cx="16459101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ACA1"/>
                </a:solidFill>
                <a:latin typeface="Merriweather"/>
                <a:ea typeface="Merriweather"/>
                <a:cs typeface="Merriweather"/>
                <a:sym typeface="Merriweather"/>
              </a:rPr>
              <a:t>de Saúde Coletiva da Faculdade Ciências Médicas de Minas Gerais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49" y="3857589"/>
            <a:ext cx="8539227" cy="325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INSERIR O TÍTULO AQUI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400000">
            <a:off x="15657220" y="7456623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8"/>
                </a:lnTo>
                <a:lnTo>
                  <a:pt x="0" y="307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1307203" y="823458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73650" y="9210257"/>
            <a:ext cx="2789902" cy="843754"/>
            <a:chOff x="0" y="0"/>
            <a:chExt cx="3719869" cy="11250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401219" y="169422"/>
              <a:ext cx="2318650" cy="786161"/>
            </a:xfrm>
            <a:custGeom>
              <a:avLst/>
              <a:gdLst/>
              <a:ahLst/>
              <a:cxnLst/>
              <a:rect r="r" b="b" t="t" l="l"/>
              <a:pathLst>
                <a:path h="786161" w="2318650">
                  <a:moveTo>
                    <a:pt x="0" y="0"/>
                  </a:moveTo>
                  <a:lnTo>
                    <a:pt x="2318650" y="0"/>
                  </a:lnTo>
                  <a:lnTo>
                    <a:pt x="2318650" y="786161"/>
                  </a:lnTo>
                  <a:lnTo>
                    <a:pt x="0" y="786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0085" cy="1125005"/>
            </a:xfrm>
            <a:custGeom>
              <a:avLst/>
              <a:gdLst/>
              <a:ahLst/>
              <a:cxnLst/>
              <a:rect r="r" b="b" t="t" l="l"/>
              <a:pathLst>
                <a:path h="1125005" w="1150085">
                  <a:moveTo>
                    <a:pt x="0" y="0"/>
                  </a:moveTo>
                  <a:lnTo>
                    <a:pt x="1150085" y="0"/>
                  </a:lnTo>
                  <a:lnTo>
                    <a:pt x="1150085" y="1125005"/>
                  </a:lnTo>
                  <a:lnTo>
                    <a:pt x="0" y="1125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5400000">
            <a:off x="15657220" y="7456623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8"/>
                </a:lnTo>
                <a:lnTo>
                  <a:pt x="0" y="3079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3117174" y="6686872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8" y="0"/>
                </a:lnTo>
                <a:lnTo>
                  <a:pt x="3772138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11307203" y="823458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788965" y="8970600"/>
            <a:ext cx="4987459" cy="1323068"/>
          </a:xfrm>
          <a:custGeom>
            <a:avLst/>
            <a:gdLst/>
            <a:ahLst/>
            <a:cxnLst/>
            <a:rect r="r" b="b" t="t" l="l"/>
            <a:pathLst>
              <a:path h="1323068" w="4987459">
                <a:moveTo>
                  <a:pt x="0" y="0"/>
                </a:moveTo>
                <a:lnTo>
                  <a:pt x="4987460" y="0"/>
                </a:lnTo>
                <a:lnTo>
                  <a:pt x="4987460" y="1323068"/>
                </a:lnTo>
                <a:lnTo>
                  <a:pt x="0" y="13230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931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477968" y="9073497"/>
            <a:ext cx="2213542" cy="1806804"/>
          </a:xfrm>
          <a:custGeom>
            <a:avLst/>
            <a:gdLst/>
            <a:ahLst/>
            <a:cxnLst/>
            <a:rect r="r" b="b" t="t" l="l"/>
            <a:pathLst>
              <a:path h="1806804" w="2213542">
                <a:moveTo>
                  <a:pt x="0" y="0"/>
                </a:moveTo>
                <a:lnTo>
                  <a:pt x="2213542" y="0"/>
                </a:lnTo>
                <a:lnTo>
                  <a:pt x="2213542" y="1806804"/>
                </a:lnTo>
                <a:lnTo>
                  <a:pt x="0" y="18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567074"/>
            <a:ext cx="10214835" cy="1714720"/>
            <a:chOff x="0" y="0"/>
            <a:chExt cx="2690327" cy="4516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0327" cy="451613"/>
            </a:xfrm>
            <a:custGeom>
              <a:avLst/>
              <a:gdLst/>
              <a:ahLst/>
              <a:cxnLst/>
              <a:rect r="r" b="b" t="t" l="l"/>
              <a:pathLst>
                <a:path h="451613" w="2690327">
                  <a:moveTo>
                    <a:pt x="0" y="0"/>
                  </a:moveTo>
                  <a:lnTo>
                    <a:pt x="2690327" y="0"/>
                  </a:lnTo>
                  <a:lnTo>
                    <a:pt x="2690327" y="451613"/>
                  </a:lnTo>
                  <a:lnTo>
                    <a:pt x="0" y="451613"/>
                  </a:lnTo>
                  <a:close/>
                </a:path>
              </a:pathLst>
            </a:custGeom>
            <a:solidFill>
              <a:srgbClr val="00ACA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90327" cy="489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5400000">
            <a:off x="-1106771" y="8601998"/>
            <a:ext cx="2213542" cy="1806804"/>
          </a:xfrm>
          <a:custGeom>
            <a:avLst/>
            <a:gdLst/>
            <a:ahLst/>
            <a:cxnLst/>
            <a:rect r="r" b="b" t="t" l="l"/>
            <a:pathLst>
              <a:path h="1806804" w="2213542">
                <a:moveTo>
                  <a:pt x="0" y="1806803"/>
                </a:moveTo>
                <a:lnTo>
                  <a:pt x="2213542" y="1806803"/>
                </a:lnTo>
                <a:lnTo>
                  <a:pt x="2213542" y="0"/>
                </a:lnTo>
                <a:lnTo>
                  <a:pt x="0" y="0"/>
                </a:lnTo>
                <a:lnTo>
                  <a:pt x="0" y="18068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5400000">
            <a:off x="356584" y="8354898"/>
            <a:ext cx="2213542" cy="1806804"/>
          </a:xfrm>
          <a:custGeom>
            <a:avLst/>
            <a:gdLst/>
            <a:ahLst/>
            <a:cxnLst/>
            <a:rect r="r" b="b" t="t" l="l"/>
            <a:pathLst>
              <a:path h="1806804" w="2213542">
                <a:moveTo>
                  <a:pt x="0" y="1806804"/>
                </a:moveTo>
                <a:lnTo>
                  <a:pt x="2213542" y="1806804"/>
                </a:lnTo>
                <a:lnTo>
                  <a:pt x="2213542" y="0"/>
                </a:lnTo>
                <a:lnTo>
                  <a:pt x="0" y="0"/>
                </a:lnTo>
                <a:lnTo>
                  <a:pt x="0" y="18068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5400000">
            <a:off x="1717282" y="9272047"/>
            <a:ext cx="2213542" cy="1806804"/>
          </a:xfrm>
          <a:custGeom>
            <a:avLst/>
            <a:gdLst/>
            <a:ahLst/>
            <a:cxnLst/>
            <a:rect r="r" b="b" t="t" l="l"/>
            <a:pathLst>
              <a:path h="1806804" w="2213542">
                <a:moveTo>
                  <a:pt x="0" y="1806804"/>
                </a:moveTo>
                <a:lnTo>
                  <a:pt x="2213542" y="1806804"/>
                </a:lnTo>
                <a:lnTo>
                  <a:pt x="2213542" y="0"/>
                </a:lnTo>
                <a:lnTo>
                  <a:pt x="0" y="0"/>
                </a:lnTo>
                <a:lnTo>
                  <a:pt x="0" y="18068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9510605"/>
            <a:ext cx="2926709" cy="776395"/>
          </a:xfrm>
          <a:custGeom>
            <a:avLst/>
            <a:gdLst/>
            <a:ahLst/>
            <a:cxnLst/>
            <a:rect r="r" b="b" t="t" l="l"/>
            <a:pathLst>
              <a:path h="776395" w="2926709">
                <a:moveTo>
                  <a:pt x="0" y="0"/>
                </a:moveTo>
                <a:lnTo>
                  <a:pt x="2926709" y="0"/>
                </a:lnTo>
                <a:lnTo>
                  <a:pt x="2926709" y="776395"/>
                </a:lnTo>
                <a:lnTo>
                  <a:pt x="0" y="7763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931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66908" y="9306395"/>
            <a:ext cx="705238" cy="53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61"/>
              </a:lnSpc>
              <a:spcBef>
                <a:spcPct val="0"/>
              </a:spcBef>
            </a:pPr>
            <a:r>
              <a:rPr lang="en-US" sz="3853" spc="-11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67136" y="9277820"/>
            <a:ext cx="2267424" cy="76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14"/>
              </a:lnSpc>
              <a:spcBef>
                <a:spcPct val="0"/>
              </a:spcBef>
            </a:pPr>
            <a:r>
              <a:rPr lang="en-US" sz="1865" spc="-5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 Mostra </a:t>
            </a:r>
          </a:p>
          <a:p>
            <a:pPr algn="l" marL="0" indent="0" lvl="0">
              <a:lnSpc>
                <a:spcPts val="2014"/>
              </a:lnSpc>
              <a:spcBef>
                <a:spcPct val="0"/>
              </a:spcBef>
            </a:pPr>
            <a:r>
              <a:rPr lang="en-US" sz="1865" spc="-5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de Saúde Coletiva</a:t>
            </a:r>
            <a:r>
              <a:rPr lang="en-US" sz="1865" spc="-5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 </a:t>
            </a:r>
          </a:p>
          <a:p>
            <a:pPr algn="l" marL="0" indent="0" lvl="0">
              <a:lnSpc>
                <a:spcPts val="2014"/>
              </a:lnSpc>
              <a:spcBef>
                <a:spcPct val="0"/>
              </a:spcBef>
            </a:pPr>
            <a:r>
              <a:rPr lang="en-US" sz="1865" spc="-5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14334" y="9305925"/>
            <a:ext cx="806890" cy="53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61"/>
              </a:lnSpc>
              <a:spcBef>
                <a:spcPct val="0"/>
              </a:spcBef>
            </a:pPr>
            <a:r>
              <a:rPr lang="en-US" sz="3853" spc="-11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III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05524" y="9146895"/>
            <a:ext cx="3111879" cy="1027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14"/>
              </a:lnSpc>
              <a:spcBef>
                <a:spcPct val="0"/>
              </a:spcBef>
            </a:pPr>
            <a:r>
              <a:rPr lang="en-US" sz="1865" spc="-5" strike="noStrike" u="none">
                <a:solidFill>
                  <a:srgbClr val="FFFFFF"/>
                </a:solidFill>
                <a:latin typeface="Contrail One"/>
                <a:ea typeface="Contrail One"/>
                <a:cs typeface="Contrail One"/>
                <a:sym typeface="Contrail One"/>
              </a:rPr>
              <a:t>Congresso Internacional de Saúde Coletiva da Faculdade Ciências Médicas de Minas Gerais</a:t>
            </a:r>
          </a:p>
          <a:p>
            <a:pPr algn="l" marL="0" indent="0" lvl="0">
              <a:lnSpc>
                <a:spcPts val="2014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669491" y="9258770"/>
            <a:ext cx="2416490" cy="819334"/>
          </a:xfrm>
          <a:custGeom>
            <a:avLst/>
            <a:gdLst/>
            <a:ahLst/>
            <a:cxnLst/>
            <a:rect r="r" b="b" t="t" l="l"/>
            <a:pathLst>
              <a:path h="819334" w="2416490">
                <a:moveTo>
                  <a:pt x="0" y="0"/>
                </a:moveTo>
                <a:lnTo>
                  <a:pt x="2416490" y="0"/>
                </a:lnTo>
                <a:lnTo>
                  <a:pt x="2416490" y="819335"/>
                </a:lnTo>
                <a:lnTo>
                  <a:pt x="0" y="8193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933853" y="923925"/>
            <a:ext cx="10420293" cy="708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INSERIR O TÍTULO AQUI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17779" y="4680585"/>
            <a:ext cx="4852442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 o texto aqui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354147" y="9002709"/>
            <a:ext cx="1284291" cy="1284291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41020" y="537210"/>
              <a:ext cx="5255260" cy="5255260"/>
            </a:xfrm>
            <a:custGeom>
              <a:avLst/>
              <a:gdLst/>
              <a:ahLst/>
              <a:cxnLst/>
              <a:rect r="r" b="b" t="t" l="l"/>
              <a:pathLst>
                <a:path h="5255260" w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6"/>
              <a:stretch>
                <a:fillRect l="-7178" t="-5819" r="-3233" b="-2183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433589" y="1390643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8"/>
                </a:lnTo>
                <a:lnTo>
                  <a:pt x="0" y="307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2893544" y="620892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1083572" y="216860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642459" y="8823197"/>
            <a:ext cx="1284291" cy="12842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41020" y="537210"/>
              <a:ext cx="5255260" cy="5255260"/>
            </a:xfrm>
            <a:custGeom>
              <a:avLst/>
              <a:gdLst/>
              <a:ahLst/>
              <a:cxnLst/>
              <a:rect r="r" b="b" t="t" l="l"/>
              <a:pathLst>
                <a:path h="5255260" w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4"/>
              <a:stretch>
                <a:fillRect l="-7178" t="-5819" r="-3233" b="-218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9144000" y="9030239"/>
            <a:ext cx="2566530" cy="870207"/>
          </a:xfrm>
          <a:custGeom>
            <a:avLst/>
            <a:gdLst/>
            <a:ahLst/>
            <a:cxnLst/>
            <a:rect r="r" b="b" t="t" l="l"/>
            <a:pathLst>
              <a:path h="870207" w="2566530">
                <a:moveTo>
                  <a:pt x="0" y="0"/>
                </a:moveTo>
                <a:lnTo>
                  <a:pt x="2566530" y="0"/>
                </a:lnTo>
                <a:lnTo>
                  <a:pt x="2566530" y="870207"/>
                </a:lnTo>
                <a:lnTo>
                  <a:pt x="0" y="870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-608942" y="-126517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8" y="0"/>
                </a:lnTo>
                <a:lnTo>
                  <a:pt x="3772138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2621552" y="-1539504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8"/>
                </a:lnTo>
                <a:lnTo>
                  <a:pt x="0" y="3079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5858384" y="-160206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8926750" y="-160206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8" y="0"/>
                </a:lnTo>
                <a:lnTo>
                  <a:pt x="3772138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2021296" y="-160206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5115842" y="-160206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717779" y="4882891"/>
            <a:ext cx="4852442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Contato:</a:t>
            </a:r>
          </a:p>
          <a:p>
            <a:pPr algn="ctr">
              <a:lnSpc>
                <a:spcPts val="3255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Redes Sociais: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433589" y="1390643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8"/>
                </a:lnTo>
                <a:lnTo>
                  <a:pt x="0" y="307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2893544" y="620892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1083572" y="2168607"/>
            <a:ext cx="3772137" cy="3079007"/>
          </a:xfrm>
          <a:custGeom>
            <a:avLst/>
            <a:gdLst/>
            <a:ahLst/>
            <a:cxnLst/>
            <a:rect r="r" b="b" t="t" l="l"/>
            <a:pathLst>
              <a:path h="3079007" w="3772137">
                <a:moveTo>
                  <a:pt x="0" y="0"/>
                </a:moveTo>
                <a:lnTo>
                  <a:pt x="3772137" y="0"/>
                </a:lnTo>
                <a:lnTo>
                  <a:pt x="3772137" y="3079007"/>
                </a:lnTo>
                <a:lnTo>
                  <a:pt x="0" y="30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642459" y="8823197"/>
            <a:ext cx="1284291" cy="12842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41020" y="537210"/>
              <a:ext cx="5255260" cy="5255260"/>
            </a:xfrm>
            <a:custGeom>
              <a:avLst/>
              <a:gdLst/>
              <a:ahLst/>
              <a:cxnLst/>
              <a:rect r="r" b="b" t="t" l="l"/>
              <a:pathLst>
                <a:path h="5255260" w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4"/>
              <a:stretch>
                <a:fillRect l="-7178" t="-5819" r="-3233" b="-218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9144000" y="9030239"/>
            <a:ext cx="2566530" cy="870207"/>
          </a:xfrm>
          <a:custGeom>
            <a:avLst/>
            <a:gdLst/>
            <a:ahLst/>
            <a:cxnLst/>
            <a:rect r="r" b="b" t="t" l="l"/>
            <a:pathLst>
              <a:path h="870207" w="2566530">
                <a:moveTo>
                  <a:pt x="0" y="0"/>
                </a:moveTo>
                <a:lnTo>
                  <a:pt x="2566530" y="0"/>
                </a:lnTo>
                <a:lnTo>
                  <a:pt x="2566530" y="870207"/>
                </a:lnTo>
                <a:lnTo>
                  <a:pt x="0" y="870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796688" y="5594179"/>
            <a:ext cx="4939442" cy="4939442"/>
          </a:xfrm>
          <a:custGeom>
            <a:avLst/>
            <a:gdLst/>
            <a:ahLst/>
            <a:cxnLst/>
            <a:rect r="r" b="b" t="t" l="l"/>
            <a:pathLst>
              <a:path h="4939442" w="4939442">
                <a:moveTo>
                  <a:pt x="0" y="0"/>
                </a:moveTo>
                <a:lnTo>
                  <a:pt x="4939442" y="0"/>
                </a:lnTo>
                <a:lnTo>
                  <a:pt x="4939442" y="4939442"/>
                </a:lnTo>
                <a:lnTo>
                  <a:pt x="0" y="4939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692141B54B0E4BBE4239EA8D56288A" ma:contentTypeVersion="15" ma:contentTypeDescription="Crie um novo documento." ma:contentTypeScope="" ma:versionID="8554374dac562bbba220e1606658e37f">
  <xsd:schema xmlns:xsd="http://www.w3.org/2001/XMLSchema" xmlns:xs="http://www.w3.org/2001/XMLSchema" xmlns:p="http://schemas.microsoft.com/office/2006/metadata/properties" xmlns:ns2="0201db43-5ea6-4173-863b-6496c9be5c62" xmlns:ns3="0be1b765-f056-4237-8f4f-83d08f5fff48" targetNamespace="http://schemas.microsoft.com/office/2006/metadata/properties" ma:root="true" ma:fieldsID="b64b0a9dba909c1120617cccd389b630" ns2:_="" ns3:_="">
    <xsd:import namespace="0201db43-5ea6-4173-863b-6496c9be5c62"/>
    <xsd:import namespace="0be1b765-f056-4237-8f4f-83d08f5fff4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1db43-5ea6-4173-863b-6496c9be5c6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e9b0dc-cf84-49db-b9ac-e746a966dc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1b765-f056-4237-8f4f-83d08f5fff4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8f01115-fe38-4a1c-a386-8a48d36f66a5}" ma:internalName="TaxCatchAll" ma:showField="CatchAllData" ma:web="0be1b765-f056-4237-8f4f-83d08f5ff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1db43-5ea6-4173-863b-6496c9be5c62">
      <Terms xmlns="http://schemas.microsoft.com/office/infopath/2007/PartnerControls"/>
    </lcf76f155ced4ddcb4097134ff3c332f>
    <TaxCatchAll xmlns="0be1b765-f056-4237-8f4f-83d08f5fff48" xsi:nil="true"/>
  </documentManagement>
</p:properties>
</file>

<file path=customXml/itemProps1.xml><?xml version="1.0" encoding="utf-8"?>
<ds:datastoreItem xmlns:ds="http://schemas.openxmlformats.org/officeDocument/2006/customXml" ds:itemID="{9FC2C9DD-492E-43ED-AC9E-360F74E1F2F6}"/>
</file>

<file path=customXml/itemProps2.xml><?xml version="1.0" encoding="utf-8"?>
<ds:datastoreItem xmlns:ds="http://schemas.openxmlformats.org/officeDocument/2006/customXml" ds:itemID="{4C36E6BB-FEBB-480A-B77A-8C0491F63CA0}"/>
</file>

<file path=customXml/itemProps3.xml><?xml version="1.0" encoding="utf-8"?>
<ds:datastoreItem xmlns:ds="http://schemas.openxmlformats.org/officeDocument/2006/customXml" ds:itemID="{1C8BE49C-3CDC-4124-9E41-F81077620B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MSC</dc:title>
  <cp:revision>1</cp:revision>
  <dcterms:created xsi:type="dcterms:W3CDTF">2006-08-16T00:00:00Z</dcterms:created>
  <dcterms:modified xsi:type="dcterms:W3CDTF">2011-08-01T06:04:30Z</dcterms:modified>
  <dc:identifier>DAGorjfGbb8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0x0101008E692141B54B0E4BBE4239EA8D56288A</vt:lpwstr>
  </property>
</Properties>
</file>