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Lst>
  <p:sldSz cx="18288000" cy="10287000"/>
  <p:notesSz cx="6858000" cy="9144000"/>
  <p:embeddedFontLst>
    <p:embeddedFont>
      <p:font typeface="Merriweather" charset="1" panose="00000500000000000000"/>
      <p:regular r:id="rId8"/>
    </p:embeddedFont>
    <p:embeddedFont>
      <p:font typeface="Times New Roman Bold" charset="1" panose="02020803070505020304"/>
      <p:regular r:id="rId9"/>
    </p:embeddedFont>
    <p:embeddedFont>
      <p:font typeface="Merriweather Bold" charset="1" panose="00000800000000000000"/>
      <p:regular r:id="rId10"/>
    </p:embeddedFont>
    <p:embeddedFont>
      <p:font typeface="Times New Roman" charset="1" panose="02020603050405020304"/>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8.fntdata"/><Relationship Id="rId13" Type="http://schemas.openxmlformats.org/officeDocument/2006/relationships/customXml" Target="../customXml/item2.xml"/><Relationship Id="rId3"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customXml" Target="../customXml/item1.xml"/><Relationship Id="rId2" Type="http://schemas.openxmlformats.org/officeDocument/2006/relationships/presProps" Target="presProps.xml"/><Relationship Id="rId1" Type="http://schemas.openxmlformats.org/officeDocument/2006/relationships/slideMaster" Target="slideMasters/slideMaster1.xml"/><Relationship Id="rId11" Type="http://schemas.openxmlformats.org/officeDocument/2006/relationships/font" Target="fonts/font11.fntdata"/><Relationship Id="rId6" Type="http://schemas.openxmlformats.org/officeDocument/2006/relationships/slide" Target="slides/slide1.xml"/><Relationship Id="rId5" Type="http://schemas.openxmlformats.org/officeDocument/2006/relationships/tableStyles" Target="tableStyles.xml"/><Relationship Id="rId10" Type="http://schemas.openxmlformats.org/officeDocument/2006/relationships/font" Target="fonts/font10.fntdata"/><Relationship Id="rId4" Type="http://schemas.openxmlformats.org/officeDocument/2006/relationships/theme" Target="theme/theme1.xml"/><Relationship Id="rId9" Type="http://schemas.openxmlformats.org/officeDocument/2006/relationships/font" Target="fonts/font9.fntdata"/><Relationship Id="rId14" Type="http://schemas.openxmlformats.org/officeDocument/2006/relationships/customXml" Target="../customXml/item3.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8559321"/>
            <a:ext cx="16280959" cy="1397957"/>
          </a:xfrm>
          <a:custGeom>
            <a:avLst/>
            <a:gdLst/>
            <a:ahLst/>
            <a:cxnLst/>
            <a:rect r="r" b="b" t="t" l="l"/>
            <a:pathLst>
              <a:path h="1397957" w="16280959">
                <a:moveTo>
                  <a:pt x="0" y="0"/>
                </a:moveTo>
                <a:lnTo>
                  <a:pt x="16280959" y="0"/>
                </a:lnTo>
                <a:lnTo>
                  <a:pt x="16280959" y="1397958"/>
                </a:lnTo>
                <a:lnTo>
                  <a:pt x="0" y="1397958"/>
                </a:lnTo>
                <a:lnTo>
                  <a:pt x="0" y="0"/>
                </a:lnTo>
                <a:close/>
              </a:path>
            </a:pathLst>
          </a:custGeom>
          <a:blipFill>
            <a:blip r:embed="rId2">
              <a:extLst>
                <a:ext uri="{96DAC541-7B7A-43D3-8B79-37D633B846F1}">
                  <asvg:svgBlip xmlns:asvg="http://schemas.microsoft.com/office/drawing/2016/SVG/main" r:embed="rId3"/>
                </a:ext>
              </a:extLst>
            </a:blip>
            <a:stretch>
              <a:fillRect l="0" t="-52632" r="0" b="-52632"/>
            </a:stretch>
          </a:blipFill>
        </p:spPr>
      </p:sp>
      <p:grpSp>
        <p:nvGrpSpPr>
          <p:cNvPr name="Group 3" id="3"/>
          <p:cNvGrpSpPr/>
          <p:nvPr/>
        </p:nvGrpSpPr>
        <p:grpSpPr>
          <a:xfrm rot="2317475">
            <a:off x="-928218" y="-1783299"/>
            <a:ext cx="2737186" cy="5143500"/>
            <a:chOff x="0" y="0"/>
            <a:chExt cx="3649582" cy="6858000"/>
          </a:xfrm>
        </p:grpSpPr>
        <p:sp>
          <p:nvSpPr>
            <p:cNvPr name="Freeform 4" id="4"/>
            <p:cNvSpPr/>
            <p:nvPr/>
          </p:nvSpPr>
          <p:spPr>
            <a:xfrm flipH="false" flipV="false" rot="0">
              <a:off x="1061780" y="0"/>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528073" y="1761462"/>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0" y="3504011"/>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061780" y="4745707"/>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8" id="8"/>
          <p:cNvGrpSpPr/>
          <p:nvPr/>
        </p:nvGrpSpPr>
        <p:grpSpPr>
          <a:xfrm rot="8322281">
            <a:off x="16478306" y="-1858749"/>
            <a:ext cx="2737186" cy="5143500"/>
            <a:chOff x="0" y="0"/>
            <a:chExt cx="3649582" cy="6858000"/>
          </a:xfrm>
        </p:grpSpPr>
        <p:sp>
          <p:nvSpPr>
            <p:cNvPr name="Freeform 9" id="9"/>
            <p:cNvSpPr/>
            <p:nvPr/>
          </p:nvSpPr>
          <p:spPr>
            <a:xfrm flipH="false" flipV="false" rot="0">
              <a:off x="1061780" y="0"/>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528073" y="1761462"/>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0" y="3504011"/>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061780" y="4745707"/>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3" id="13"/>
          <p:cNvGrpSpPr/>
          <p:nvPr/>
        </p:nvGrpSpPr>
        <p:grpSpPr>
          <a:xfrm rot="0">
            <a:off x="7870073" y="8658843"/>
            <a:ext cx="1037651" cy="1037651"/>
            <a:chOff x="0" y="0"/>
            <a:chExt cx="13716000" cy="13716000"/>
          </a:xfrm>
        </p:grpSpPr>
        <p:sp>
          <p:nvSpPr>
            <p:cNvPr name="Freeform 14" id="14"/>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29594" t="-31957" r="-27275" b="-24912"/>
              </a:stretch>
            </a:blipFill>
          </p:spPr>
        </p:sp>
      </p:grpSp>
      <p:sp>
        <p:nvSpPr>
          <p:cNvPr name="Freeform 15" id="15"/>
          <p:cNvSpPr/>
          <p:nvPr/>
        </p:nvSpPr>
        <p:spPr>
          <a:xfrm flipH="false" flipV="false" rot="0">
            <a:off x="9169179" y="8658843"/>
            <a:ext cx="2740800" cy="1236693"/>
          </a:xfrm>
          <a:custGeom>
            <a:avLst/>
            <a:gdLst/>
            <a:ahLst/>
            <a:cxnLst/>
            <a:rect r="r" b="b" t="t" l="l"/>
            <a:pathLst>
              <a:path h="1236693" w="2740800">
                <a:moveTo>
                  <a:pt x="0" y="0"/>
                </a:moveTo>
                <a:lnTo>
                  <a:pt x="2740801" y="0"/>
                </a:lnTo>
                <a:lnTo>
                  <a:pt x="2740801" y="1236693"/>
                </a:lnTo>
                <a:lnTo>
                  <a:pt x="0" y="1236693"/>
                </a:lnTo>
                <a:lnTo>
                  <a:pt x="0" y="0"/>
                </a:lnTo>
                <a:close/>
              </a:path>
            </a:pathLst>
          </a:custGeom>
          <a:blipFill>
            <a:blip r:embed="rId7"/>
            <a:stretch>
              <a:fillRect l="0" t="0" r="0" b="-3054"/>
            </a:stretch>
          </a:blipFill>
        </p:spPr>
      </p:sp>
      <p:sp>
        <p:nvSpPr>
          <p:cNvPr name="Freeform 16" id="16"/>
          <p:cNvSpPr/>
          <p:nvPr/>
        </p:nvSpPr>
        <p:spPr>
          <a:xfrm flipH="false" flipV="false" rot="0">
            <a:off x="15618425" y="6270249"/>
            <a:ext cx="1640875" cy="1640875"/>
          </a:xfrm>
          <a:custGeom>
            <a:avLst/>
            <a:gdLst/>
            <a:ahLst/>
            <a:cxnLst/>
            <a:rect r="r" b="b" t="t" l="l"/>
            <a:pathLst>
              <a:path h="1640875" w="1640875">
                <a:moveTo>
                  <a:pt x="0" y="0"/>
                </a:moveTo>
                <a:lnTo>
                  <a:pt x="1640875" y="0"/>
                </a:lnTo>
                <a:lnTo>
                  <a:pt x="1640875" y="1640875"/>
                </a:lnTo>
                <a:lnTo>
                  <a:pt x="0" y="164087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7" id="17"/>
          <p:cNvGrpSpPr/>
          <p:nvPr/>
        </p:nvGrpSpPr>
        <p:grpSpPr>
          <a:xfrm rot="0">
            <a:off x="1338741" y="6568852"/>
            <a:ext cx="1573748" cy="1872681"/>
            <a:chOff x="0" y="0"/>
            <a:chExt cx="3790950" cy="4511040"/>
          </a:xfrm>
        </p:grpSpPr>
        <p:sp>
          <p:nvSpPr>
            <p:cNvPr name="Freeform 18" id="18"/>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sp>
        <p:nvSpPr>
          <p:cNvPr name="TextBox 19" id="19"/>
          <p:cNvSpPr txBox="true"/>
          <p:nvPr/>
        </p:nvSpPr>
        <p:spPr>
          <a:xfrm rot="0">
            <a:off x="6588097" y="453171"/>
            <a:ext cx="5422652" cy="335280"/>
          </a:xfrm>
          <a:prstGeom prst="rect">
            <a:avLst/>
          </a:prstGeom>
        </p:spPr>
        <p:txBody>
          <a:bodyPr anchor="t" rtlCol="false" tIns="0" lIns="0" bIns="0" rIns="0">
            <a:spAutoFit/>
          </a:bodyPr>
          <a:lstStyle/>
          <a:p>
            <a:pPr algn="l">
              <a:lnSpc>
                <a:spcPts val="2460"/>
              </a:lnSpc>
            </a:pPr>
            <a:r>
              <a:rPr lang="en-US" sz="3000">
                <a:solidFill>
                  <a:srgbClr val="00ACA1"/>
                </a:solidFill>
                <a:latin typeface="Merriweather"/>
                <a:ea typeface="Merriweather"/>
                <a:cs typeface="Merriweather"/>
                <a:sym typeface="Merriweather"/>
              </a:rPr>
              <a:t>IX Mostra de Saúde Coletiva</a:t>
            </a:r>
          </a:p>
        </p:txBody>
      </p:sp>
      <p:sp>
        <p:nvSpPr>
          <p:cNvPr name="TextBox 20" id="20"/>
          <p:cNvSpPr txBox="true"/>
          <p:nvPr/>
        </p:nvSpPr>
        <p:spPr>
          <a:xfrm rot="0">
            <a:off x="3360253" y="731301"/>
            <a:ext cx="12337904" cy="977381"/>
          </a:xfrm>
          <a:prstGeom prst="rect">
            <a:avLst/>
          </a:prstGeom>
        </p:spPr>
        <p:txBody>
          <a:bodyPr anchor="t" rtlCol="false" tIns="0" lIns="0" bIns="0" rIns="0">
            <a:spAutoFit/>
          </a:bodyPr>
          <a:lstStyle/>
          <a:p>
            <a:pPr algn="ctr">
              <a:lnSpc>
                <a:spcPts val="3901"/>
              </a:lnSpc>
            </a:pPr>
            <a:r>
              <a:rPr lang="en-US" sz="2786">
                <a:solidFill>
                  <a:srgbClr val="A39161"/>
                </a:solidFill>
                <a:latin typeface="Merriweather"/>
                <a:ea typeface="Merriweather"/>
                <a:cs typeface="Merriweather"/>
                <a:sym typeface="Merriweather"/>
              </a:rPr>
              <a:t>III Congresso Internacional de Saúde Coletiva da Faculdade Ciências Médicas de Minas Gerais</a:t>
            </a:r>
          </a:p>
        </p:txBody>
      </p:sp>
      <p:sp>
        <p:nvSpPr>
          <p:cNvPr name="TextBox 21" id="21"/>
          <p:cNvSpPr txBox="true"/>
          <p:nvPr/>
        </p:nvSpPr>
        <p:spPr>
          <a:xfrm rot="0">
            <a:off x="3593152" y="1972994"/>
            <a:ext cx="11101696" cy="474345"/>
          </a:xfrm>
          <a:prstGeom prst="rect">
            <a:avLst/>
          </a:prstGeom>
        </p:spPr>
        <p:txBody>
          <a:bodyPr anchor="t" rtlCol="false" tIns="0" lIns="0" bIns="0" rIns="0">
            <a:spAutoFit/>
          </a:bodyPr>
          <a:lstStyle/>
          <a:p>
            <a:pPr algn="ctr">
              <a:lnSpc>
                <a:spcPts val="3779"/>
              </a:lnSpc>
            </a:pPr>
            <a:r>
              <a:rPr lang="en-US" b="true" sz="2700">
                <a:solidFill>
                  <a:srgbClr val="000000"/>
                </a:solidFill>
                <a:latin typeface="Times New Roman Bold"/>
                <a:ea typeface="Times New Roman Bold"/>
                <a:cs typeface="Times New Roman Bold"/>
                <a:sym typeface="Times New Roman Bold"/>
              </a:rPr>
              <a:t>ESCREVA O TÍTULO AQUI FONTE: TIMES NEW ROMAN</a:t>
            </a:r>
          </a:p>
        </p:txBody>
      </p:sp>
      <p:sp>
        <p:nvSpPr>
          <p:cNvPr name="TextBox 22" id="22"/>
          <p:cNvSpPr txBox="true"/>
          <p:nvPr/>
        </p:nvSpPr>
        <p:spPr>
          <a:xfrm rot="0">
            <a:off x="1028700" y="3389679"/>
            <a:ext cx="1883788" cy="457835"/>
          </a:xfrm>
          <a:prstGeom prst="rect">
            <a:avLst/>
          </a:prstGeom>
        </p:spPr>
        <p:txBody>
          <a:bodyPr anchor="t" rtlCol="false" tIns="0" lIns="0" bIns="0" rIns="0">
            <a:spAutoFit/>
          </a:bodyPr>
          <a:lstStyle/>
          <a:p>
            <a:pPr algn="l">
              <a:lnSpc>
                <a:spcPts val="3639"/>
              </a:lnSpc>
            </a:pPr>
            <a:r>
              <a:rPr lang="en-US" sz="2599" b="true">
                <a:solidFill>
                  <a:srgbClr val="000000"/>
                </a:solidFill>
                <a:latin typeface="Times New Roman Bold"/>
                <a:ea typeface="Times New Roman Bold"/>
                <a:cs typeface="Times New Roman Bold"/>
                <a:sym typeface="Times New Roman Bold"/>
              </a:rPr>
              <a:t>OBJETIVO</a:t>
            </a:r>
          </a:p>
        </p:txBody>
      </p:sp>
      <p:sp>
        <p:nvSpPr>
          <p:cNvPr name="TextBox 23" id="23"/>
          <p:cNvSpPr txBox="true"/>
          <p:nvPr/>
        </p:nvSpPr>
        <p:spPr>
          <a:xfrm rot="0">
            <a:off x="15673518" y="6657130"/>
            <a:ext cx="1530689" cy="848062"/>
          </a:xfrm>
          <a:prstGeom prst="rect">
            <a:avLst/>
          </a:prstGeom>
        </p:spPr>
        <p:txBody>
          <a:bodyPr anchor="t" rtlCol="false" tIns="0" lIns="0" bIns="0" rIns="0">
            <a:spAutoFit/>
          </a:bodyPr>
          <a:lstStyle/>
          <a:p>
            <a:pPr algn="ctr">
              <a:lnSpc>
                <a:spcPts val="2284"/>
              </a:lnSpc>
            </a:pPr>
            <a:r>
              <a:rPr lang="en-US" sz="1631">
                <a:solidFill>
                  <a:srgbClr val="000000"/>
                </a:solidFill>
                <a:latin typeface="Merriweather"/>
                <a:ea typeface="Merriweather"/>
                <a:cs typeface="Merriweather"/>
                <a:sym typeface="Merriweather"/>
              </a:rPr>
              <a:t>INSIRA AQUI O QR CODE DAS REFERÊNCIAS</a:t>
            </a:r>
          </a:p>
        </p:txBody>
      </p:sp>
      <p:grpSp>
        <p:nvGrpSpPr>
          <p:cNvPr name="Group 24" id="24"/>
          <p:cNvGrpSpPr/>
          <p:nvPr/>
        </p:nvGrpSpPr>
        <p:grpSpPr>
          <a:xfrm rot="0">
            <a:off x="3157525" y="6568852"/>
            <a:ext cx="1573748" cy="1872681"/>
            <a:chOff x="0" y="0"/>
            <a:chExt cx="3790950" cy="4511040"/>
          </a:xfrm>
        </p:grpSpPr>
        <p:sp>
          <p:nvSpPr>
            <p:cNvPr name="Freeform 25" id="25"/>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grpSp>
        <p:nvGrpSpPr>
          <p:cNvPr name="Group 26" id="26"/>
          <p:cNvGrpSpPr/>
          <p:nvPr/>
        </p:nvGrpSpPr>
        <p:grpSpPr>
          <a:xfrm rot="0">
            <a:off x="4978923" y="6568852"/>
            <a:ext cx="1573748" cy="1872681"/>
            <a:chOff x="0" y="0"/>
            <a:chExt cx="3790950" cy="4511040"/>
          </a:xfrm>
        </p:grpSpPr>
        <p:sp>
          <p:nvSpPr>
            <p:cNvPr name="Freeform 27" id="27"/>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sp>
        <p:nvSpPr>
          <p:cNvPr name="TextBox 28" id="28"/>
          <p:cNvSpPr txBox="true"/>
          <p:nvPr/>
        </p:nvSpPr>
        <p:spPr>
          <a:xfrm rot="0">
            <a:off x="2125614" y="7166034"/>
            <a:ext cx="3640332" cy="726666"/>
          </a:xfrm>
          <a:prstGeom prst="rect">
            <a:avLst/>
          </a:prstGeom>
        </p:spPr>
        <p:txBody>
          <a:bodyPr anchor="t" rtlCol="false" tIns="0" lIns="0" bIns="0" rIns="0">
            <a:spAutoFit/>
          </a:bodyPr>
          <a:lstStyle/>
          <a:p>
            <a:pPr algn="ctr">
              <a:lnSpc>
                <a:spcPts val="2997"/>
              </a:lnSpc>
            </a:pPr>
            <a:r>
              <a:rPr lang="en-US" sz="2141" b="true">
                <a:solidFill>
                  <a:srgbClr val="000000"/>
                </a:solidFill>
                <a:latin typeface="Merriweather Bold"/>
                <a:ea typeface="Merriweather Bold"/>
                <a:cs typeface="Merriweather Bold"/>
                <a:sym typeface="Merriweather Bold"/>
              </a:rPr>
              <a:t>Insira aqui fotos relevantes do seu trabalho</a:t>
            </a:r>
          </a:p>
        </p:txBody>
      </p:sp>
      <p:sp>
        <p:nvSpPr>
          <p:cNvPr name="TextBox 29" id="29"/>
          <p:cNvSpPr txBox="true"/>
          <p:nvPr/>
        </p:nvSpPr>
        <p:spPr>
          <a:xfrm rot="0">
            <a:off x="7019826" y="2390189"/>
            <a:ext cx="3707217" cy="358775"/>
          </a:xfrm>
          <a:prstGeom prst="rect">
            <a:avLst/>
          </a:prstGeom>
        </p:spPr>
        <p:txBody>
          <a:bodyPr anchor="t" rtlCol="false" tIns="0" lIns="0" bIns="0" rIns="0">
            <a:spAutoFit/>
          </a:bodyPr>
          <a:lstStyle/>
          <a:p>
            <a:pPr algn="ctr">
              <a:lnSpc>
                <a:spcPts val="2800"/>
              </a:lnSpc>
            </a:pPr>
            <a:r>
              <a:rPr lang="en-US" sz="2000" b="true">
                <a:solidFill>
                  <a:srgbClr val="000000"/>
                </a:solidFill>
                <a:latin typeface="Times New Roman Bold"/>
                <a:ea typeface="Times New Roman Bold"/>
                <a:cs typeface="Times New Roman Bold"/>
                <a:sym typeface="Times New Roman Bold"/>
              </a:rPr>
              <a:t>Autores fonte </a:t>
            </a:r>
            <a:r>
              <a:rPr lang="en-US" b="true" sz="2000">
                <a:solidFill>
                  <a:srgbClr val="000000"/>
                </a:solidFill>
                <a:latin typeface="Times New Roman Bold"/>
                <a:ea typeface="Times New Roman Bold"/>
                <a:cs typeface="Times New Roman Bold"/>
                <a:sym typeface="Times New Roman Bold"/>
              </a:rPr>
              <a:t>Times New Roman</a:t>
            </a:r>
          </a:p>
        </p:txBody>
      </p:sp>
      <p:sp>
        <p:nvSpPr>
          <p:cNvPr name="TextBox 30" id="30"/>
          <p:cNvSpPr txBox="true"/>
          <p:nvPr/>
        </p:nvSpPr>
        <p:spPr>
          <a:xfrm rot="0">
            <a:off x="1028700" y="4340176"/>
            <a:ext cx="4364599" cy="457835"/>
          </a:xfrm>
          <a:prstGeom prst="rect">
            <a:avLst/>
          </a:prstGeom>
        </p:spPr>
        <p:txBody>
          <a:bodyPr anchor="t" rtlCol="false" tIns="0" lIns="0" bIns="0" rIns="0">
            <a:spAutoFit/>
          </a:bodyPr>
          <a:lstStyle/>
          <a:p>
            <a:pPr algn="ctr">
              <a:lnSpc>
                <a:spcPts val="3639"/>
              </a:lnSpc>
            </a:pPr>
            <a:r>
              <a:rPr lang="en-US" sz="2599" b="true">
                <a:solidFill>
                  <a:srgbClr val="000000"/>
                </a:solidFill>
                <a:latin typeface="Times New Roman Bold"/>
                <a:ea typeface="Times New Roman Bold"/>
                <a:cs typeface="Times New Roman Bold"/>
                <a:sym typeface="Times New Roman Bold"/>
              </a:rPr>
              <a:t>RELATO DE EXPERIÊNCIA</a:t>
            </a:r>
          </a:p>
        </p:txBody>
      </p:sp>
      <p:sp>
        <p:nvSpPr>
          <p:cNvPr name="TextBox 31" id="31"/>
          <p:cNvSpPr txBox="true"/>
          <p:nvPr/>
        </p:nvSpPr>
        <p:spPr>
          <a:xfrm rot="0">
            <a:off x="7019826" y="2748964"/>
            <a:ext cx="3775798" cy="222885"/>
          </a:xfrm>
          <a:prstGeom prst="rect">
            <a:avLst/>
          </a:prstGeom>
        </p:spPr>
        <p:txBody>
          <a:bodyPr anchor="t" rtlCol="false" tIns="0" lIns="0" bIns="0" rIns="0">
            <a:spAutoFit/>
          </a:bodyPr>
          <a:lstStyle/>
          <a:p>
            <a:pPr algn="just">
              <a:lnSpc>
                <a:spcPts val="1620"/>
              </a:lnSpc>
            </a:pPr>
            <a:r>
              <a:rPr lang="en-US" sz="1500" spc="-4">
                <a:solidFill>
                  <a:srgbClr val="020202"/>
                </a:solidFill>
                <a:latin typeface="Times New Roman"/>
                <a:ea typeface="Times New Roman"/>
                <a:cs typeface="Times New Roman"/>
                <a:sym typeface="Times New Roman"/>
              </a:rPr>
              <a:t>Afiliação institucional fonte: Times New Roman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8559321"/>
            <a:ext cx="16280959" cy="1397957"/>
          </a:xfrm>
          <a:custGeom>
            <a:avLst/>
            <a:gdLst/>
            <a:ahLst/>
            <a:cxnLst/>
            <a:rect r="r" b="b" t="t" l="l"/>
            <a:pathLst>
              <a:path h="1397957" w="16280959">
                <a:moveTo>
                  <a:pt x="0" y="0"/>
                </a:moveTo>
                <a:lnTo>
                  <a:pt x="16280959" y="0"/>
                </a:lnTo>
                <a:lnTo>
                  <a:pt x="16280959" y="1397958"/>
                </a:lnTo>
                <a:lnTo>
                  <a:pt x="0" y="1397958"/>
                </a:lnTo>
                <a:lnTo>
                  <a:pt x="0" y="0"/>
                </a:lnTo>
                <a:close/>
              </a:path>
            </a:pathLst>
          </a:custGeom>
          <a:blipFill>
            <a:blip r:embed="rId2">
              <a:extLst>
                <a:ext uri="{96DAC541-7B7A-43D3-8B79-37D633B846F1}">
                  <asvg:svgBlip xmlns:asvg="http://schemas.microsoft.com/office/drawing/2016/SVG/main" r:embed="rId3"/>
                </a:ext>
              </a:extLst>
            </a:blip>
            <a:stretch>
              <a:fillRect l="0" t="-52632" r="0" b="-52632"/>
            </a:stretch>
          </a:blipFill>
        </p:spPr>
      </p:sp>
      <p:grpSp>
        <p:nvGrpSpPr>
          <p:cNvPr name="Group 3" id="3"/>
          <p:cNvGrpSpPr/>
          <p:nvPr/>
        </p:nvGrpSpPr>
        <p:grpSpPr>
          <a:xfrm rot="2317475">
            <a:off x="-928218" y="-1783299"/>
            <a:ext cx="2737186" cy="5143500"/>
            <a:chOff x="0" y="0"/>
            <a:chExt cx="3649582" cy="6858000"/>
          </a:xfrm>
        </p:grpSpPr>
        <p:sp>
          <p:nvSpPr>
            <p:cNvPr name="Freeform 4" id="4"/>
            <p:cNvSpPr/>
            <p:nvPr/>
          </p:nvSpPr>
          <p:spPr>
            <a:xfrm flipH="false" flipV="false" rot="0">
              <a:off x="1061780" y="0"/>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528073" y="1761462"/>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0" y="3504011"/>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061780" y="4745707"/>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8" id="8"/>
          <p:cNvGrpSpPr/>
          <p:nvPr/>
        </p:nvGrpSpPr>
        <p:grpSpPr>
          <a:xfrm rot="8322281">
            <a:off x="16478306" y="-1858749"/>
            <a:ext cx="2737186" cy="5143500"/>
            <a:chOff x="0" y="0"/>
            <a:chExt cx="3649582" cy="6858000"/>
          </a:xfrm>
        </p:grpSpPr>
        <p:sp>
          <p:nvSpPr>
            <p:cNvPr name="Freeform 9" id="9"/>
            <p:cNvSpPr/>
            <p:nvPr/>
          </p:nvSpPr>
          <p:spPr>
            <a:xfrm flipH="false" flipV="false" rot="0">
              <a:off x="1061780" y="0"/>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528073" y="1761462"/>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0" y="3504011"/>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061780" y="4745707"/>
              <a:ext cx="2587802" cy="2112293"/>
            </a:xfrm>
            <a:custGeom>
              <a:avLst/>
              <a:gdLst/>
              <a:ahLst/>
              <a:cxnLst/>
              <a:rect r="r" b="b" t="t" l="l"/>
              <a:pathLst>
                <a:path h="2112293" w="2587802">
                  <a:moveTo>
                    <a:pt x="0" y="0"/>
                  </a:moveTo>
                  <a:lnTo>
                    <a:pt x="2587802" y="0"/>
                  </a:lnTo>
                  <a:lnTo>
                    <a:pt x="2587802" y="2112293"/>
                  </a:lnTo>
                  <a:lnTo>
                    <a:pt x="0" y="2112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3" id="13"/>
          <p:cNvGrpSpPr/>
          <p:nvPr/>
        </p:nvGrpSpPr>
        <p:grpSpPr>
          <a:xfrm rot="0">
            <a:off x="7870073" y="8658843"/>
            <a:ext cx="1037651" cy="1037651"/>
            <a:chOff x="0" y="0"/>
            <a:chExt cx="13716000" cy="13716000"/>
          </a:xfrm>
        </p:grpSpPr>
        <p:sp>
          <p:nvSpPr>
            <p:cNvPr name="Freeform 14" id="14"/>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29594" t="-31957" r="-27275" b="-24912"/>
              </a:stretch>
            </a:blipFill>
          </p:spPr>
        </p:sp>
      </p:grpSp>
      <p:sp>
        <p:nvSpPr>
          <p:cNvPr name="Freeform 15" id="15"/>
          <p:cNvSpPr/>
          <p:nvPr/>
        </p:nvSpPr>
        <p:spPr>
          <a:xfrm flipH="false" flipV="false" rot="0">
            <a:off x="9169179" y="8658843"/>
            <a:ext cx="2740800" cy="1236693"/>
          </a:xfrm>
          <a:custGeom>
            <a:avLst/>
            <a:gdLst/>
            <a:ahLst/>
            <a:cxnLst/>
            <a:rect r="r" b="b" t="t" l="l"/>
            <a:pathLst>
              <a:path h="1236693" w="2740800">
                <a:moveTo>
                  <a:pt x="0" y="0"/>
                </a:moveTo>
                <a:lnTo>
                  <a:pt x="2740801" y="0"/>
                </a:lnTo>
                <a:lnTo>
                  <a:pt x="2740801" y="1236693"/>
                </a:lnTo>
                <a:lnTo>
                  <a:pt x="0" y="1236693"/>
                </a:lnTo>
                <a:lnTo>
                  <a:pt x="0" y="0"/>
                </a:lnTo>
                <a:close/>
              </a:path>
            </a:pathLst>
          </a:custGeom>
          <a:blipFill>
            <a:blip r:embed="rId7"/>
            <a:stretch>
              <a:fillRect l="0" t="0" r="0" b="-3054"/>
            </a:stretch>
          </a:blipFill>
        </p:spPr>
      </p:sp>
      <p:sp>
        <p:nvSpPr>
          <p:cNvPr name="Freeform 16" id="16"/>
          <p:cNvSpPr/>
          <p:nvPr/>
        </p:nvSpPr>
        <p:spPr>
          <a:xfrm flipH="false" flipV="false" rot="0">
            <a:off x="15618425" y="6270249"/>
            <a:ext cx="1640875" cy="1640875"/>
          </a:xfrm>
          <a:custGeom>
            <a:avLst/>
            <a:gdLst/>
            <a:ahLst/>
            <a:cxnLst/>
            <a:rect r="r" b="b" t="t" l="l"/>
            <a:pathLst>
              <a:path h="1640875" w="1640875">
                <a:moveTo>
                  <a:pt x="0" y="0"/>
                </a:moveTo>
                <a:lnTo>
                  <a:pt x="1640875" y="0"/>
                </a:lnTo>
                <a:lnTo>
                  <a:pt x="1640875" y="1640875"/>
                </a:lnTo>
                <a:lnTo>
                  <a:pt x="0" y="164087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7" id="17"/>
          <p:cNvGrpSpPr/>
          <p:nvPr/>
        </p:nvGrpSpPr>
        <p:grpSpPr>
          <a:xfrm rot="0">
            <a:off x="1338741" y="6568852"/>
            <a:ext cx="1573748" cy="1872681"/>
            <a:chOff x="0" y="0"/>
            <a:chExt cx="3790950" cy="4511040"/>
          </a:xfrm>
        </p:grpSpPr>
        <p:sp>
          <p:nvSpPr>
            <p:cNvPr name="Freeform 18" id="18"/>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sp>
        <p:nvSpPr>
          <p:cNvPr name="TextBox 19" id="19"/>
          <p:cNvSpPr txBox="true"/>
          <p:nvPr/>
        </p:nvSpPr>
        <p:spPr>
          <a:xfrm rot="0">
            <a:off x="6588097" y="453171"/>
            <a:ext cx="5422652" cy="335280"/>
          </a:xfrm>
          <a:prstGeom prst="rect">
            <a:avLst/>
          </a:prstGeom>
        </p:spPr>
        <p:txBody>
          <a:bodyPr anchor="t" rtlCol="false" tIns="0" lIns="0" bIns="0" rIns="0">
            <a:spAutoFit/>
          </a:bodyPr>
          <a:lstStyle/>
          <a:p>
            <a:pPr algn="l">
              <a:lnSpc>
                <a:spcPts val="2460"/>
              </a:lnSpc>
            </a:pPr>
            <a:r>
              <a:rPr lang="en-US" sz="3000">
                <a:solidFill>
                  <a:srgbClr val="00ACA1"/>
                </a:solidFill>
                <a:latin typeface="Merriweather"/>
                <a:ea typeface="Merriweather"/>
                <a:cs typeface="Merriweather"/>
                <a:sym typeface="Merriweather"/>
              </a:rPr>
              <a:t>IX Mostra de Saúde Coletiva</a:t>
            </a:r>
          </a:p>
        </p:txBody>
      </p:sp>
      <p:sp>
        <p:nvSpPr>
          <p:cNvPr name="TextBox 20" id="20"/>
          <p:cNvSpPr txBox="true"/>
          <p:nvPr/>
        </p:nvSpPr>
        <p:spPr>
          <a:xfrm rot="0">
            <a:off x="3360253" y="731301"/>
            <a:ext cx="12337904" cy="977381"/>
          </a:xfrm>
          <a:prstGeom prst="rect">
            <a:avLst/>
          </a:prstGeom>
        </p:spPr>
        <p:txBody>
          <a:bodyPr anchor="t" rtlCol="false" tIns="0" lIns="0" bIns="0" rIns="0">
            <a:spAutoFit/>
          </a:bodyPr>
          <a:lstStyle/>
          <a:p>
            <a:pPr algn="ctr">
              <a:lnSpc>
                <a:spcPts val="3901"/>
              </a:lnSpc>
            </a:pPr>
            <a:r>
              <a:rPr lang="en-US" sz="2786">
                <a:solidFill>
                  <a:srgbClr val="A39161"/>
                </a:solidFill>
                <a:latin typeface="Merriweather"/>
                <a:ea typeface="Merriweather"/>
                <a:cs typeface="Merriweather"/>
                <a:sym typeface="Merriweather"/>
              </a:rPr>
              <a:t>III Congresso Internacional de Saúde Coletiva da Faculdade Ciências Médicas de Minas Gerais</a:t>
            </a:r>
          </a:p>
        </p:txBody>
      </p:sp>
      <p:sp>
        <p:nvSpPr>
          <p:cNvPr name="TextBox 21" id="21"/>
          <p:cNvSpPr txBox="true"/>
          <p:nvPr/>
        </p:nvSpPr>
        <p:spPr>
          <a:xfrm rot="0">
            <a:off x="15673518" y="6657130"/>
            <a:ext cx="1530689" cy="848062"/>
          </a:xfrm>
          <a:prstGeom prst="rect">
            <a:avLst/>
          </a:prstGeom>
        </p:spPr>
        <p:txBody>
          <a:bodyPr anchor="t" rtlCol="false" tIns="0" lIns="0" bIns="0" rIns="0">
            <a:spAutoFit/>
          </a:bodyPr>
          <a:lstStyle/>
          <a:p>
            <a:pPr algn="ctr">
              <a:lnSpc>
                <a:spcPts val="2284"/>
              </a:lnSpc>
            </a:pPr>
            <a:r>
              <a:rPr lang="en-US" sz="1631">
                <a:solidFill>
                  <a:srgbClr val="000000"/>
                </a:solidFill>
                <a:latin typeface="Merriweather"/>
                <a:ea typeface="Merriweather"/>
                <a:cs typeface="Merriweather"/>
                <a:sym typeface="Merriweather"/>
              </a:rPr>
              <a:t>INSIRA AQUI O QR CODE DAS REFERÊNCIAS</a:t>
            </a:r>
          </a:p>
        </p:txBody>
      </p:sp>
      <p:grpSp>
        <p:nvGrpSpPr>
          <p:cNvPr name="Group 22" id="22"/>
          <p:cNvGrpSpPr/>
          <p:nvPr/>
        </p:nvGrpSpPr>
        <p:grpSpPr>
          <a:xfrm rot="0">
            <a:off x="3157525" y="6568852"/>
            <a:ext cx="1573748" cy="1872681"/>
            <a:chOff x="0" y="0"/>
            <a:chExt cx="3790950" cy="4511040"/>
          </a:xfrm>
        </p:grpSpPr>
        <p:sp>
          <p:nvSpPr>
            <p:cNvPr name="Freeform 23" id="23"/>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grpSp>
        <p:nvGrpSpPr>
          <p:cNvPr name="Group 24" id="24"/>
          <p:cNvGrpSpPr/>
          <p:nvPr/>
        </p:nvGrpSpPr>
        <p:grpSpPr>
          <a:xfrm rot="0">
            <a:off x="4978923" y="6568852"/>
            <a:ext cx="1573748" cy="1872681"/>
            <a:chOff x="0" y="0"/>
            <a:chExt cx="3790950" cy="4511040"/>
          </a:xfrm>
        </p:grpSpPr>
        <p:sp>
          <p:nvSpPr>
            <p:cNvPr name="Freeform 25" id="25"/>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sp>
        <p:nvSpPr>
          <p:cNvPr name="TextBox 26" id="26"/>
          <p:cNvSpPr txBox="true"/>
          <p:nvPr/>
        </p:nvSpPr>
        <p:spPr>
          <a:xfrm rot="0">
            <a:off x="2125614" y="7166034"/>
            <a:ext cx="3640332" cy="726666"/>
          </a:xfrm>
          <a:prstGeom prst="rect">
            <a:avLst/>
          </a:prstGeom>
        </p:spPr>
        <p:txBody>
          <a:bodyPr anchor="t" rtlCol="false" tIns="0" lIns="0" bIns="0" rIns="0">
            <a:spAutoFit/>
          </a:bodyPr>
          <a:lstStyle/>
          <a:p>
            <a:pPr algn="ctr">
              <a:lnSpc>
                <a:spcPts val="2997"/>
              </a:lnSpc>
            </a:pPr>
            <a:r>
              <a:rPr lang="en-US" sz="2141" b="true">
                <a:solidFill>
                  <a:srgbClr val="000000"/>
                </a:solidFill>
                <a:latin typeface="Merriweather Bold"/>
                <a:ea typeface="Merriweather Bold"/>
                <a:cs typeface="Merriweather Bold"/>
                <a:sym typeface="Merriweather Bold"/>
              </a:rPr>
              <a:t>Insira aqui fotos relevantes do seu trabalho</a:t>
            </a:r>
          </a:p>
        </p:txBody>
      </p:sp>
      <p:sp>
        <p:nvSpPr>
          <p:cNvPr name="TextBox 27" id="27"/>
          <p:cNvSpPr txBox="true"/>
          <p:nvPr/>
        </p:nvSpPr>
        <p:spPr>
          <a:xfrm rot="0">
            <a:off x="1338741" y="3884245"/>
            <a:ext cx="15885774" cy="408305"/>
          </a:xfrm>
          <a:prstGeom prst="rect">
            <a:avLst/>
          </a:prstGeom>
        </p:spPr>
        <p:txBody>
          <a:bodyPr anchor="t" rtlCol="false" tIns="0" lIns="0" bIns="0" rIns="0">
            <a:spAutoFit/>
          </a:bodyPr>
          <a:lstStyle/>
          <a:p>
            <a:pPr algn="l">
              <a:lnSpc>
                <a:spcPts val="3219"/>
              </a:lnSpc>
            </a:pPr>
            <a:r>
              <a:rPr lang="en-US" sz="2299">
                <a:solidFill>
                  <a:srgbClr val="000000"/>
                </a:solidFill>
                <a:latin typeface="Times New Roman"/>
                <a:ea typeface="Times New Roman"/>
                <a:cs typeface="Times New Roman"/>
                <a:sym typeface="Times New Roman"/>
              </a:rPr>
              <a:t>Exemplo exemplo exemplo exemplo exemplo exemplo exemplo exemplo exemplo exemplo exemplo exemplo exemplo exemplo </a:t>
            </a:r>
          </a:p>
        </p:txBody>
      </p:sp>
      <p:sp>
        <p:nvSpPr>
          <p:cNvPr name="TextBox 28" id="28"/>
          <p:cNvSpPr txBox="true"/>
          <p:nvPr/>
        </p:nvSpPr>
        <p:spPr>
          <a:xfrm rot="0">
            <a:off x="1338741" y="4985872"/>
            <a:ext cx="15865466" cy="1208405"/>
          </a:xfrm>
          <a:prstGeom prst="rect">
            <a:avLst/>
          </a:prstGeom>
        </p:spPr>
        <p:txBody>
          <a:bodyPr anchor="t" rtlCol="false" tIns="0" lIns="0" bIns="0" rIns="0">
            <a:spAutoFit/>
          </a:bodyPr>
          <a:lstStyle/>
          <a:p>
            <a:pPr algn="l">
              <a:lnSpc>
                <a:spcPts val="3220"/>
              </a:lnSpc>
            </a:pPr>
            <a:r>
              <a:rPr lang="en-US" sz="2300">
                <a:solidFill>
                  <a:srgbClr val="000000"/>
                </a:solidFill>
                <a:latin typeface="Times New Roman"/>
                <a:ea typeface="Times New Roman"/>
                <a:cs typeface="Times New Roman"/>
                <a:sym typeface="Times New Roman"/>
              </a:rPr>
              <a:t>Exemplo exemplo exemplo exemplo exemplo exemplo exemplo exemplo exemplo exemplo exemplo exemplo exemplo exemplo exemplo exemplo exemplo  exemplo exemplo exemplo exemplo exemplo exemplo exemplo exemplo exemplo exemplo exemplo exemplo exemplo exemplo exemplo exemplo exemplo exemplo exemplo exemplo exemplo exemplo exemplo </a:t>
            </a:r>
          </a:p>
        </p:txBody>
      </p:sp>
      <p:sp>
        <p:nvSpPr>
          <p:cNvPr name="TextBox 29" id="29"/>
          <p:cNvSpPr txBox="true"/>
          <p:nvPr/>
        </p:nvSpPr>
        <p:spPr>
          <a:xfrm rot="0">
            <a:off x="1028700" y="3389679"/>
            <a:ext cx="1883788" cy="457835"/>
          </a:xfrm>
          <a:prstGeom prst="rect">
            <a:avLst/>
          </a:prstGeom>
        </p:spPr>
        <p:txBody>
          <a:bodyPr anchor="t" rtlCol="false" tIns="0" lIns="0" bIns="0" rIns="0">
            <a:spAutoFit/>
          </a:bodyPr>
          <a:lstStyle/>
          <a:p>
            <a:pPr algn="l">
              <a:lnSpc>
                <a:spcPts val="3639"/>
              </a:lnSpc>
            </a:pPr>
            <a:r>
              <a:rPr lang="en-US" sz="2599" b="true">
                <a:solidFill>
                  <a:srgbClr val="000000"/>
                </a:solidFill>
                <a:latin typeface="Times New Roman Bold"/>
                <a:ea typeface="Times New Roman Bold"/>
                <a:cs typeface="Times New Roman Bold"/>
                <a:sym typeface="Times New Roman Bold"/>
              </a:rPr>
              <a:t>OBJETIVO</a:t>
            </a:r>
          </a:p>
        </p:txBody>
      </p:sp>
      <p:sp>
        <p:nvSpPr>
          <p:cNvPr name="TextBox 30" id="30"/>
          <p:cNvSpPr txBox="true"/>
          <p:nvPr/>
        </p:nvSpPr>
        <p:spPr>
          <a:xfrm rot="0">
            <a:off x="1028700" y="4340176"/>
            <a:ext cx="4364599" cy="457835"/>
          </a:xfrm>
          <a:prstGeom prst="rect">
            <a:avLst/>
          </a:prstGeom>
        </p:spPr>
        <p:txBody>
          <a:bodyPr anchor="t" rtlCol="false" tIns="0" lIns="0" bIns="0" rIns="0">
            <a:spAutoFit/>
          </a:bodyPr>
          <a:lstStyle/>
          <a:p>
            <a:pPr algn="ctr">
              <a:lnSpc>
                <a:spcPts val="3639"/>
              </a:lnSpc>
            </a:pPr>
            <a:r>
              <a:rPr lang="en-US" sz="2599" b="true">
                <a:solidFill>
                  <a:srgbClr val="000000"/>
                </a:solidFill>
                <a:latin typeface="Times New Roman Bold"/>
                <a:ea typeface="Times New Roman Bold"/>
                <a:cs typeface="Times New Roman Bold"/>
                <a:sym typeface="Times New Roman Bold"/>
              </a:rPr>
              <a:t>RELATO DE EXPERIÊNCIA</a:t>
            </a:r>
          </a:p>
        </p:txBody>
      </p:sp>
      <p:sp>
        <p:nvSpPr>
          <p:cNvPr name="TextBox 31" id="31"/>
          <p:cNvSpPr txBox="true"/>
          <p:nvPr/>
        </p:nvSpPr>
        <p:spPr>
          <a:xfrm rot="0">
            <a:off x="3593152" y="1972994"/>
            <a:ext cx="11101696" cy="474345"/>
          </a:xfrm>
          <a:prstGeom prst="rect">
            <a:avLst/>
          </a:prstGeom>
        </p:spPr>
        <p:txBody>
          <a:bodyPr anchor="t" rtlCol="false" tIns="0" lIns="0" bIns="0" rIns="0">
            <a:spAutoFit/>
          </a:bodyPr>
          <a:lstStyle/>
          <a:p>
            <a:pPr algn="ctr">
              <a:lnSpc>
                <a:spcPts val="3779"/>
              </a:lnSpc>
            </a:pPr>
            <a:r>
              <a:rPr lang="en-US" b="true" sz="2700">
                <a:solidFill>
                  <a:srgbClr val="000000"/>
                </a:solidFill>
                <a:latin typeface="Times New Roman Bold"/>
                <a:ea typeface="Times New Roman Bold"/>
                <a:cs typeface="Times New Roman Bold"/>
                <a:sym typeface="Times New Roman Bold"/>
              </a:rPr>
              <a:t>ESCREVA O TÍTULO AQUI FONTE: TIMES NEW ROMAN</a:t>
            </a:r>
          </a:p>
        </p:txBody>
      </p:sp>
      <p:sp>
        <p:nvSpPr>
          <p:cNvPr name="TextBox 32" id="32"/>
          <p:cNvSpPr txBox="true"/>
          <p:nvPr/>
        </p:nvSpPr>
        <p:spPr>
          <a:xfrm rot="0">
            <a:off x="7019826" y="2748964"/>
            <a:ext cx="3775798" cy="222885"/>
          </a:xfrm>
          <a:prstGeom prst="rect">
            <a:avLst/>
          </a:prstGeom>
        </p:spPr>
        <p:txBody>
          <a:bodyPr anchor="t" rtlCol="false" tIns="0" lIns="0" bIns="0" rIns="0">
            <a:spAutoFit/>
          </a:bodyPr>
          <a:lstStyle/>
          <a:p>
            <a:pPr algn="just">
              <a:lnSpc>
                <a:spcPts val="1620"/>
              </a:lnSpc>
            </a:pPr>
            <a:r>
              <a:rPr lang="en-US" sz="1500" spc="-4">
                <a:solidFill>
                  <a:srgbClr val="020202"/>
                </a:solidFill>
                <a:latin typeface="Times New Roman"/>
                <a:ea typeface="Times New Roman"/>
                <a:cs typeface="Times New Roman"/>
                <a:sym typeface="Times New Roman"/>
              </a:rPr>
              <a:t>Afiliação institucional fonte: Times New Roman</a:t>
            </a:r>
          </a:p>
        </p:txBody>
      </p:sp>
      <p:sp>
        <p:nvSpPr>
          <p:cNvPr name="TextBox 33" id="33"/>
          <p:cNvSpPr txBox="true"/>
          <p:nvPr/>
        </p:nvSpPr>
        <p:spPr>
          <a:xfrm rot="0">
            <a:off x="7019826" y="2390189"/>
            <a:ext cx="3707217" cy="358775"/>
          </a:xfrm>
          <a:prstGeom prst="rect">
            <a:avLst/>
          </a:prstGeom>
        </p:spPr>
        <p:txBody>
          <a:bodyPr anchor="t" rtlCol="false" tIns="0" lIns="0" bIns="0" rIns="0">
            <a:spAutoFit/>
          </a:bodyPr>
          <a:lstStyle/>
          <a:p>
            <a:pPr algn="ctr">
              <a:lnSpc>
                <a:spcPts val="2800"/>
              </a:lnSpc>
            </a:pPr>
            <a:r>
              <a:rPr lang="en-US" sz="2000" b="true">
                <a:solidFill>
                  <a:srgbClr val="000000"/>
                </a:solidFill>
                <a:latin typeface="Times New Roman Bold"/>
                <a:ea typeface="Times New Roman Bold"/>
                <a:cs typeface="Times New Roman Bold"/>
                <a:sym typeface="Times New Roman Bold"/>
              </a:rPr>
              <a:t>Autores fonte </a:t>
            </a:r>
            <a:r>
              <a:rPr lang="en-US" b="true" sz="2000">
                <a:solidFill>
                  <a:srgbClr val="000000"/>
                </a:solidFill>
                <a:latin typeface="Times New Roman Bold"/>
                <a:ea typeface="Times New Roman Bold"/>
                <a:cs typeface="Times New Roman Bold"/>
                <a:sym typeface="Times New Roman Bold"/>
              </a:rPr>
              <a:t>Times New Roman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E692141B54B0E4BBE4239EA8D56288A" ma:contentTypeVersion="15" ma:contentTypeDescription="Crie um novo documento." ma:contentTypeScope="" ma:versionID="8554374dac562bbba220e1606658e37f">
  <xsd:schema xmlns:xsd="http://www.w3.org/2001/XMLSchema" xmlns:xs="http://www.w3.org/2001/XMLSchema" xmlns:p="http://schemas.microsoft.com/office/2006/metadata/properties" xmlns:ns2="0201db43-5ea6-4173-863b-6496c9be5c62" xmlns:ns3="0be1b765-f056-4237-8f4f-83d08f5fff48" targetNamespace="http://schemas.microsoft.com/office/2006/metadata/properties" ma:root="true" ma:fieldsID="b64b0a9dba909c1120617cccd389b630" ns2:_="" ns3:_="">
    <xsd:import namespace="0201db43-5ea6-4173-863b-6496c9be5c62"/>
    <xsd:import namespace="0be1b765-f056-4237-8f4f-83d08f5fff4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01db43-5ea6-4173-863b-6496c9be5c6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Marcações de imagem" ma:readOnly="false" ma:fieldId="{5cf76f15-5ced-4ddc-b409-7134ff3c332f}" ma:taxonomyMulti="true" ma:sspId="67e9b0dc-cf84-49db-b9ac-e746a966dca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e1b765-f056-4237-8f4f-83d08f5fff4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8f01115-fe38-4a1c-a386-8a48d36f66a5}" ma:internalName="TaxCatchAll" ma:showField="CatchAllData" ma:web="0be1b765-f056-4237-8f4f-83d08f5fff4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01db43-5ea6-4173-863b-6496c9be5c62">
      <Terms xmlns="http://schemas.microsoft.com/office/infopath/2007/PartnerControls"/>
    </lcf76f155ced4ddcb4097134ff3c332f>
    <TaxCatchAll xmlns="0be1b765-f056-4237-8f4f-83d08f5fff48" xsi:nil="true"/>
  </documentManagement>
</p:properties>
</file>

<file path=customXml/itemProps1.xml><?xml version="1.0" encoding="utf-8"?>
<ds:datastoreItem xmlns:ds="http://schemas.openxmlformats.org/officeDocument/2006/customXml" ds:itemID="{B4DCBB59-535A-4245-B213-61AE52B8E071}"/>
</file>

<file path=customXml/itemProps2.xml><?xml version="1.0" encoding="utf-8"?>
<ds:datastoreItem xmlns:ds="http://schemas.openxmlformats.org/officeDocument/2006/customXml" ds:itemID="{BE85E502-6D80-4BA1-823A-3E195552855F}"/>
</file>

<file path=customXml/itemProps3.xml><?xml version="1.0" encoding="utf-8"?>
<ds:datastoreItem xmlns:ds="http://schemas.openxmlformats.org/officeDocument/2006/customXml" ds:itemID="{FA40584F-56B1-4C50-8BFF-760F317F70D2}"/>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pôster </dc:title>
  <cp:revision>1</cp:revision>
  <dcterms:created xsi:type="dcterms:W3CDTF">2006-08-16T00:00:00Z</dcterms:created>
  <dcterms:modified xsi:type="dcterms:W3CDTF">2011-08-01T06:04:30Z</dcterms:modified>
  <dc:identifier>DAGo7FkBsMk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0x0101008E692141B54B0E4BBE4239EA8D56288A</vt:lpwstr>
  </property>
</Properties>
</file>