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Merriweather" charset="1" panose="00000500000000000000"/>
      <p:regular r:id="rId7"/>
    </p:embeddedFont>
    <p:embeddedFont>
      <p:font typeface="Times New Roman MT" charset="1" panose="02030502070405020303"/>
      <p:regular r:id="rId8"/>
    </p:embeddedFont>
    <p:embeddedFont>
      <p:font typeface="Times New Roman" charset="1" panose="020206030504050203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12" Type="http://schemas.openxmlformats.org/officeDocument/2006/relationships/customXml" Target="../customXml/item3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2.xml"/><Relationship Id="rId5" Type="http://schemas.openxmlformats.org/officeDocument/2006/relationships/tableStyles" Target="tableStyles.xml"/><Relationship Id="rId10" Type="http://schemas.openxmlformats.org/officeDocument/2006/relationships/customXml" Target="../customXml/item1.xml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240"/>
            <a:ext cx="10340020" cy="2068342"/>
            <a:chOff x="0" y="0"/>
            <a:chExt cx="2712414" cy="5425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12414" cy="542571"/>
            </a:xfrm>
            <a:custGeom>
              <a:avLst/>
              <a:gdLst/>
              <a:ahLst/>
              <a:cxnLst/>
              <a:rect r="r" b="b" t="t" l="l"/>
              <a:pathLst>
                <a:path h="542571" w="2712414">
                  <a:moveTo>
                    <a:pt x="0" y="0"/>
                  </a:moveTo>
                  <a:lnTo>
                    <a:pt x="2712414" y="0"/>
                  </a:lnTo>
                  <a:lnTo>
                    <a:pt x="2712414" y="542571"/>
                  </a:lnTo>
                  <a:lnTo>
                    <a:pt x="0" y="542571"/>
                  </a:lnTo>
                  <a:close/>
                </a:path>
              </a:pathLst>
            </a:custGeom>
            <a:solidFill>
              <a:srgbClr val="00ACA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12414" cy="5806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400000">
            <a:off x="9008504" y="37864"/>
            <a:ext cx="2222424" cy="1814053"/>
          </a:xfrm>
          <a:custGeom>
            <a:avLst/>
            <a:gdLst/>
            <a:ahLst/>
            <a:cxnLst/>
            <a:rect r="r" b="b" t="t" l="l"/>
            <a:pathLst>
              <a:path h="1814053" w="2222424">
                <a:moveTo>
                  <a:pt x="0" y="0"/>
                </a:moveTo>
                <a:lnTo>
                  <a:pt x="2222424" y="0"/>
                </a:lnTo>
                <a:lnTo>
                  <a:pt x="2222424" y="1814053"/>
                </a:lnTo>
                <a:lnTo>
                  <a:pt x="0" y="1814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7511990" y="-415650"/>
            <a:ext cx="2222424" cy="1814053"/>
          </a:xfrm>
          <a:custGeom>
            <a:avLst/>
            <a:gdLst/>
            <a:ahLst/>
            <a:cxnLst/>
            <a:rect r="r" b="b" t="t" l="l"/>
            <a:pathLst>
              <a:path h="1814053" w="2222424">
                <a:moveTo>
                  <a:pt x="0" y="0"/>
                </a:moveTo>
                <a:lnTo>
                  <a:pt x="2222423" y="0"/>
                </a:lnTo>
                <a:lnTo>
                  <a:pt x="2222423" y="1814053"/>
                </a:lnTo>
                <a:lnTo>
                  <a:pt x="0" y="1814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6880222" y="700510"/>
            <a:ext cx="1969736" cy="1607797"/>
          </a:xfrm>
          <a:custGeom>
            <a:avLst/>
            <a:gdLst/>
            <a:ahLst/>
            <a:cxnLst/>
            <a:rect r="r" b="b" t="t" l="l"/>
            <a:pathLst>
              <a:path h="1607797" w="1969736">
                <a:moveTo>
                  <a:pt x="0" y="0"/>
                </a:moveTo>
                <a:lnTo>
                  <a:pt x="1969736" y="0"/>
                </a:lnTo>
                <a:lnTo>
                  <a:pt x="1969736" y="1607797"/>
                </a:lnTo>
                <a:lnTo>
                  <a:pt x="0" y="1607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01568" y="1276592"/>
            <a:ext cx="2938453" cy="779510"/>
          </a:xfrm>
          <a:custGeom>
            <a:avLst/>
            <a:gdLst/>
            <a:ahLst/>
            <a:cxnLst/>
            <a:rect r="r" b="b" t="t" l="l"/>
            <a:pathLst>
              <a:path h="779510" w="2938453">
                <a:moveTo>
                  <a:pt x="0" y="0"/>
                </a:moveTo>
                <a:lnTo>
                  <a:pt x="2938452" y="0"/>
                </a:lnTo>
                <a:lnTo>
                  <a:pt x="2938452" y="779510"/>
                </a:lnTo>
                <a:lnTo>
                  <a:pt x="0" y="779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931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01223" y="4836448"/>
            <a:ext cx="4196184" cy="498880"/>
            <a:chOff x="0" y="0"/>
            <a:chExt cx="1105168" cy="1313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5168" cy="131392"/>
            </a:xfrm>
            <a:custGeom>
              <a:avLst/>
              <a:gdLst/>
              <a:ahLst/>
              <a:cxnLst/>
              <a:rect r="r" b="b" t="t" l="l"/>
              <a:pathLst>
                <a:path h="131392" w="1105168">
                  <a:moveTo>
                    <a:pt x="0" y="0"/>
                  </a:moveTo>
                  <a:lnTo>
                    <a:pt x="1105168" y="0"/>
                  </a:lnTo>
                  <a:lnTo>
                    <a:pt x="1105168" y="131392"/>
                  </a:lnTo>
                  <a:lnTo>
                    <a:pt x="0" y="131392"/>
                  </a:lnTo>
                  <a:close/>
                </a:path>
              </a:pathLst>
            </a:custGeom>
            <a:solidFill>
              <a:srgbClr val="00ACA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05168" cy="169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13858" y="8538725"/>
            <a:ext cx="4196184" cy="371475"/>
            <a:chOff x="0" y="0"/>
            <a:chExt cx="1105168" cy="978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05168" cy="97837"/>
            </a:xfrm>
            <a:custGeom>
              <a:avLst/>
              <a:gdLst/>
              <a:ahLst/>
              <a:cxnLst/>
              <a:rect r="r" b="b" t="t" l="l"/>
              <a:pathLst>
                <a:path h="97837" w="1105168">
                  <a:moveTo>
                    <a:pt x="0" y="0"/>
                  </a:moveTo>
                  <a:lnTo>
                    <a:pt x="1105168" y="0"/>
                  </a:lnTo>
                  <a:lnTo>
                    <a:pt x="1105168" y="97837"/>
                  </a:lnTo>
                  <a:lnTo>
                    <a:pt x="0" y="97837"/>
                  </a:lnTo>
                  <a:close/>
                </a:path>
              </a:pathLst>
            </a:custGeom>
            <a:solidFill>
              <a:srgbClr val="00ACA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105168" cy="135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01223" y="13619086"/>
            <a:ext cx="4196184" cy="371475"/>
            <a:chOff x="0" y="0"/>
            <a:chExt cx="1105168" cy="978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05168" cy="97837"/>
            </a:xfrm>
            <a:custGeom>
              <a:avLst/>
              <a:gdLst/>
              <a:ahLst/>
              <a:cxnLst/>
              <a:rect r="r" b="b" t="t" l="l"/>
              <a:pathLst>
                <a:path h="97837" w="1105168">
                  <a:moveTo>
                    <a:pt x="0" y="0"/>
                  </a:moveTo>
                  <a:lnTo>
                    <a:pt x="1105168" y="0"/>
                  </a:lnTo>
                  <a:lnTo>
                    <a:pt x="1105168" y="97837"/>
                  </a:lnTo>
                  <a:lnTo>
                    <a:pt x="0" y="97837"/>
                  </a:lnTo>
                  <a:close/>
                </a:path>
              </a:pathLst>
            </a:custGeom>
            <a:solidFill>
              <a:srgbClr val="00ACA1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105168" cy="135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536115" y="4836448"/>
            <a:ext cx="4196184" cy="498880"/>
            <a:chOff x="0" y="0"/>
            <a:chExt cx="1105168" cy="13139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05168" cy="131392"/>
            </a:xfrm>
            <a:custGeom>
              <a:avLst/>
              <a:gdLst/>
              <a:ahLst/>
              <a:cxnLst/>
              <a:rect r="r" b="b" t="t" l="l"/>
              <a:pathLst>
                <a:path h="131392" w="1105168">
                  <a:moveTo>
                    <a:pt x="0" y="0"/>
                  </a:moveTo>
                  <a:lnTo>
                    <a:pt x="1105168" y="0"/>
                  </a:lnTo>
                  <a:lnTo>
                    <a:pt x="1105168" y="131392"/>
                  </a:lnTo>
                  <a:lnTo>
                    <a:pt x="0" y="131392"/>
                  </a:lnTo>
                  <a:close/>
                </a:path>
              </a:pathLst>
            </a:custGeom>
            <a:solidFill>
              <a:srgbClr val="00ACA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105168" cy="169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536115" y="13619086"/>
            <a:ext cx="4196184" cy="371475"/>
            <a:chOff x="0" y="0"/>
            <a:chExt cx="1105168" cy="9783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05168" cy="97837"/>
            </a:xfrm>
            <a:custGeom>
              <a:avLst/>
              <a:gdLst/>
              <a:ahLst/>
              <a:cxnLst/>
              <a:rect r="r" b="b" t="t" l="l"/>
              <a:pathLst>
                <a:path h="97837" w="1105168">
                  <a:moveTo>
                    <a:pt x="0" y="0"/>
                  </a:moveTo>
                  <a:lnTo>
                    <a:pt x="1105168" y="0"/>
                  </a:lnTo>
                  <a:lnTo>
                    <a:pt x="1105168" y="97837"/>
                  </a:lnTo>
                  <a:lnTo>
                    <a:pt x="0" y="97837"/>
                  </a:lnTo>
                  <a:close/>
                </a:path>
              </a:pathLst>
            </a:custGeom>
            <a:solidFill>
              <a:srgbClr val="00ACA1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1105168" cy="1549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748549" y="17190961"/>
            <a:ext cx="2789902" cy="843754"/>
            <a:chOff x="0" y="0"/>
            <a:chExt cx="3719869" cy="112500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401219" y="169422"/>
              <a:ext cx="2318650" cy="786161"/>
            </a:xfrm>
            <a:custGeom>
              <a:avLst/>
              <a:gdLst/>
              <a:ahLst/>
              <a:cxnLst/>
              <a:rect r="r" b="b" t="t" l="l"/>
              <a:pathLst>
                <a:path h="786161" w="2318650">
                  <a:moveTo>
                    <a:pt x="0" y="0"/>
                  </a:moveTo>
                  <a:lnTo>
                    <a:pt x="2318650" y="0"/>
                  </a:lnTo>
                  <a:lnTo>
                    <a:pt x="2318650" y="786161"/>
                  </a:lnTo>
                  <a:lnTo>
                    <a:pt x="0" y="786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50085" cy="1125005"/>
            </a:xfrm>
            <a:custGeom>
              <a:avLst/>
              <a:gdLst/>
              <a:ahLst/>
              <a:cxnLst/>
              <a:rect r="r" b="b" t="t" l="l"/>
              <a:pathLst>
                <a:path h="1125005" w="1150085">
                  <a:moveTo>
                    <a:pt x="0" y="0"/>
                  </a:moveTo>
                  <a:lnTo>
                    <a:pt x="1150085" y="0"/>
                  </a:lnTo>
                  <a:lnTo>
                    <a:pt x="1150085" y="1125005"/>
                  </a:lnTo>
                  <a:lnTo>
                    <a:pt x="0" y="1125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-5400000">
            <a:off x="-753654" y="10733602"/>
            <a:ext cx="11918458" cy="124151"/>
          </a:xfrm>
          <a:custGeom>
            <a:avLst/>
            <a:gdLst/>
            <a:ahLst/>
            <a:cxnLst/>
            <a:rect r="r" b="b" t="t" l="l"/>
            <a:pathLst>
              <a:path h="124151" w="11918458">
                <a:moveTo>
                  <a:pt x="0" y="0"/>
                </a:moveTo>
                <a:lnTo>
                  <a:pt x="11918458" y="0"/>
                </a:lnTo>
                <a:lnTo>
                  <a:pt x="11918458" y="124151"/>
                </a:lnTo>
                <a:lnTo>
                  <a:pt x="0" y="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950276" y="261839"/>
            <a:ext cx="4958991" cy="758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38"/>
              </a:lnSpc>
              <a:spcBef>
                <a:spcPct val="0"/>
              </a:spcBef>
            </a:pPr>
            <a:r>
              <a:rPr lang="en-US" sz="2813" spc="-8" strike="noStrike" u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Mostra </a:t>
            </a:r>
            <a:r>
              <a:rPr lang="en-US" sz="2813" spc="-8" strike="noStrike" u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13" spc="-8" strike="noStrike" u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de Saúde Coletiva</a:t>
            </a:r>
            <a:r>
              <a:rPr lang="en-US" sz="2813" spc="-8" strike="noStrike" u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algn="l" marL="0" indent="0" lvl="0">
              <a:lnSpc>
                <a:spcPts val="3038"/>
              </a:lnSpc>
              <a:spcBef>
                <a:spcPct val="0"/>
              </a:spcBef>
            </a:pPr>
            <a:r>
              <a:rPr lang="en-US" sz="2813" spc="-8" strike="noStrike" u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4482" y="746504"/>
            <a:ext cx="6086709" cy="1544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36"/>
              </a:lnSpc>
              <a:spcBef>
                <a:spcPct val="0"/>
              </a:spcBef>
            </a:pPr>
            <a:r>
              <a:rPr lang="en-US" sz="2811" spc="-8" strike="noStrike" u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Congresso Internacional de Saúde Coletiva da Faculdade Ciências Médicas de Minas Gerais</a:t>
            </a:r>
          </a:p>
          <a:p>
            <a:pPr algn="l" marL="0" indent="0" lvl="0">
              <a:lnSpc>
                <a:spcPts val="3036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266415" y="181471"/>
            <a:ext cx="708067" cy="53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20"/>
              </a:lnSpc>
              <a:spcBef>
                <a:spcPct val="0"/>
              </a:spcBef>
            </a:pPr>
            <a:r>
              <a:rPr lang="en-US" sz="3815" spc="-11">
                <a:solidFill>
                  <a:srgbClr val="A39161"/>
                </a:solidFill>
                <a:latin typeface="Merriweather"/>
                <a:ea typeface="Merriweather"/>
                <a:cs typeface="Merriweather"/>
                <a:sym typeface="Merriweather"/>
              </a:rPr>
              <a:t>IX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65082" y="967950"/>
            <a:ext cx="685194" cy="53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20"/>
              </a:lnSpc>
              <a:spcBef>
                <a:spcPct val="0"/>
              </a:spcBef>
            </a:pPr>
            <a:r>
              <a:rPr lang="en-US" sz="3815" spc="-11" strike="noStrike" u="none">
                <a:solidFill>
                  <a:srgbClr val="A39161"/>
                </a:solidFill>
                <a:latin typeface="Merriweather"/>
                <a:ea typeface="Merriweather"/>
                <a:cs typeface="Merriweather"/>
                <a:sym typeface="Merriweather"/>
              </a:rPr>
              <a:t>III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21949" y="4871576"/>
            <a:ext cx="3954851" cy="463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899" spc="-8">
                <a:solidFill>
                  <a:srgbClr val="FFFFFF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Introdução e Objetivos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028109" y="8548250"/>
            <a:ext cx="1367682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899" spc="-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891257" y="13628611"/>
            <a:ext cx="1771540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899" spc="-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800089" y="4878053"/>
            <a:ext cx="1685392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899" spc="-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720133" y="13628611"/>
            <a:ext cx="1828149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899" spc="-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248247" y="2508326"/>
            <a:ext cx="5790506" cy="51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7"/>
              </a:lnSpc>
            </a:pPr>
            <a:r>
              <a:rPr lang="en-US" sz="3497" spc="-10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Titulo fonte: Times New Roman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201175" y="3188412"/>
            <a:ext cx="3884649" cy="319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75"/>
              </a:lnSpc>
            </a:pPr>
            <a:r>
              <a:rPr lang="en-US" sz="2199" spc="-6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fonte: Times New Roman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282111" y="3594534"/>
            <a:ext cx="3775798" cy="222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20"/>
              </a:lnSpc>
            </a:pPr>
            <a:r>
              <a:rPr lang="en-US" sz="1500" spc="-4">
                <a:solidFill>
                  <a:srgbClr val="020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Afiliação institucional fonte: Times New Roman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692141B54B0E4BBE4239EA8D56288A" ma:contentTypeVersion="15" ma:contentTypeDescription="Crie um novo documento." ma:contentTypeScope="" ma:versionID="8554374dac562bbba220e1606658e37f">
  <xsd:schema xmlns:xsd="http://www.w3.org/2001/XMLSchema" xmlns:xs="http://www.w3.org/2001/XMLSchema" xmlns:p="http://schemas.microsoft.com/office/2006/metadata/properties" xmlns:ns2="0201db43-5ea6-4173-863b-6496c9be5c62" xmlns:ns3="0be1b765-f056-4237-8f4f-83d08f5fff48" targetNamespace="http://schemas.microsoft.com/office/2006/metadata/properties" ma:root="true" ma:fieldsID="b64b0a9dba909c1120617cccd389b630" ns2:_="" ns3:_="">
    <xsd:import namespace="0201db43-5ea6-4173-863b-6496c9be5c62"/>
    <xsd:import namespace="0be1b765-f056-4237-8f4f-83d08f5fff4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1db43-5ea6-4173-863b-6496c9be5c6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7e9b0dc-cf84-49db-b9ac-e746a966dc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1b765-f056-4237-8f4f-83d08f5fff4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8f01115-fe38-4a1c-a386-8a48d36f66a5}" ma:internalName="TaxCatchAll" ma:showField="CatchAllData" ma:web="0be1b765-f056-4237-8f4f-83d08f5fff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1db43-5ea6-4173-863b-6496c9be5c62">
      <Terms xmlns="http://schemas.microsoft.com/office/infopath/2007/PartnerControls"/>
    </lcf76f155ced4ddcb4097134ff3c332f>
    <TaxCatchAll xmlns="0be1b765-f056-4237-8f4f-83d08f5fff48" xsi:nil="true"/>
  </documentManagement>
</p:properties>
</file>

<file path=customXml/itemProps1.xml><?xml version="1.0" encoding="utf-8"?>
<ds:datastoreItem xmlns:ds="http://schemas.openxmlformats.org/officeDocument/2006/customXml" ds:itemID="{D9024A7A-E98E-48EE-8E5D-BBFF230602A6}"/>
</file>

<file path=customXml/itemProps2.xml><?xml version="1.0" encoding="utf-8"?>
<ds:datastoreItem xmlns:ds="http://schemas.openxmlformats.org/officeDocument/2006/customXml" ds:itemID="{8719B8E3-D8F1-440F-A09F-046478D7A663}"/>
</file>

<file path=customXml/itemProps3.xml><?xml version="1.0" encoding="utf-8"?>
<ds:datastoreItem xmlns:ds="http://schemas.openxmlformats.org/officeDocument/2006/customXml" ds:itemID="{87285D22-E222-489B-B5A9-D054319F80E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PÔSTER TV</dc:title>
  <cp:revision>1</cp:revision>
  <dcterms:created xsi:type="dcterms:W3CDTF">2006-08-16T00:00:00Z</dcterms:created>
  <dcterms:modified xsi:type="dcterms:W3CDTF">2011-08-01T06:04:30Z</dcterms:modified>
  <dc:identifier>DAG0gVeWrjQ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0x0101008E692141B54B0E4BBE4239EA8D56288A</vt:lpwstr>
  </property>
</Properties>
</file>